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31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D559-5EFC-4679-AC36-9D934BEAA604}" type="datetimeFigureOut">
              <a:rPr lang="de-DE" smtClean="0"/>
              <a:t>17.06.2024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566BB-09BA-4161-A9F0-46E0B6226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8673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D559-5EFC-4679-AC36-9D934BEAA604}" type="datetimeFigureOut">
              <a:rPr lang="de-DE" smtClean="0"/>
              <a:t>17.06.2024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566BB-09BA-4161-A9F0-46E0B6226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7245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D559-5EFC-4679-AC36-9D934BEAA604}" type="datetimeFigureOut">
              <a:rPr lang="de-DE" smtClean="0"/>
              <a:t>17.06.2024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566BB-09BA-4161-A9F0-46E0B6226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7146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D559-5EFC-4679-AC36-9D934BEAA604}" type="datetimeFigureOut">
              <a:rPr lang="de-DE" smtClean="0"/>
              <a:t>17.06.2024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566BB-09BA-4161-A9F0-46E0B6226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1087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D559-5EFC-4679-AC36-9D934BEAA604}" type="datetimeFigureOut">
              <a:rPr lang="de-DE" smtClean="0"/>
              <a:t>17.06.2024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566BB-09BA-4161-A9F0-46E0B6226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3032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D559-5EFC-4679-AC36-9D934BEAA604}" type="datetimeFigureOut">
              <a:rPr lang="de-DE" smtClean="0"/>
              <a:t>17.06.2024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566BB-09BA-4161-A9F0-46E0B6226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5045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D559-5EFC-4679-AC36-9D934BEAA604}" type="datetimeFigureOut">
              <a:rPr lang="de-DE" smtClean="0"/>
              <a:t>17.06.2024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566BB-09BA-4161-A9F0-46E0B6226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6629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D559-5EFC-4679-AC36-9D934BEAA604}" type="datetimeFigureOut">
              <a:rPr lang="de-DE" smtClean="0"/>
              <a:t>17.06.2024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566BB-09BA-4161-A9F0-46E0B6226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3725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D559-5EFC-4679-AC36-9D934BEAA604}" type="datetimeFigureOut">
              <a:rPr lang="de-DE" smtClean="0"/>
              <a:t>17.06.2024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566BB-09BA-4161-A9F0-46E0B6226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7601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D559-5EFC-4679-AC36-9D934BEAA604}" type="datetimeFigureOut">
              <a:rPr lang="de-DE" smtClean="0"/>
              <a:t>17.06.2024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566BB-09BA-4161-A9F0-46E0B6226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413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D559-5EFC-4679-AC36-9D934BEAA604}" type="datetimeFigureOut">
              <a:rPr lang="de-DE" smtClean="0"/>
              <a:t>17.06.2024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566BB-09BA-4161-A9F0-46E0B6226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6866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BD559-5EFC-4679-AC36-9D934BEAA604}" type="datetimeFigureOut">
              <a:rPr lang="de-DE" smtClean="0"/>
              <a:t>17.06.2024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566BB-09BA-4161-A9F0-46E0B62268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897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B1FE9C60-EA1B-506D-972C-8CA60A5BAA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3347593"/>
              </p:ext>
            </p:extLst>
          </p:nvPr>
        </p:nvGraphicFramePr>
        <p:xfrm>
          <a:off x="228600" y="337123"/>
          <a:ext cx="6400800" cy="6027185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6400800">
                  <a:extLst>
                    <a:ext uri="{9D8B030D-6E8A-4147-A177-3AD203B41FA5}">
                      <a16:colId xmlns:a16="http://schemas.microsoft.com/office/drawing/2014/main" val="4273719420"/>
                    </a:ext>
                  </a:extLst>
                </a:gridCol>
              </a:tblGrid>
              <a:tr h="197315">
                <a:tc>
                  <a:txBody>
                    <a:bodyPr/>
                    <a:lstStyle/>
                    <a:p>
                      <a:r>
                        <a:rPr lang="de-DE" dirty="0"/>
                        <a:t>Ein Krug geht um die Welt (Caspar Bierschmeichler)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43408"/>
                  </a:ext>
                </a:extLst>
              </a:tr>
              <a:tr h="29205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dirty="0"/>
                        <a:t>Intro</a:t>
                      </a:r>
                      <a:r>
                        <a:rPr lang="de-DE" sz="1200" dirty="0"/>
                        <a:t>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780944"/>
                  </a:ext>
                </a:extLst>
              </a:tr>
              <a:tr h="1055399">
                <a:tc>
                  <a:txBody>
                    <a:bodyPr/>
                    <a:lstStyle/>
                    <a:p>
                      <a:r>
                        <a:rPr lang="de-DE" sz="1200" b="1" dirty="0"/>
                        <a:t>Verse 1</a:t>
                      </a:r>
                    </a:p>
                    <a:p>
                      <a:r>
                        <a:rPr lang="de-DE" sz="1200" dirty="0"/>
                        <a:t>                                                                                                             </a:t>
                      </a:r>
                    </a:p>
                    <a:p>
                      <a:r>
                        <a:rPr lang="de-DE" sz="1200" dirty="0"/>
                        <a:t>Ein Krug geht um die Welt. Ist immer da </a:t>
                      </a:r>
                      <a:r>
                        <a:rPr lang="de-DE" sz="1200" dirty="0" err="1"/>
                        <a:t>wos</a:t>
                      </a:r>
                      <a:r>
                        <a:rPr lang="de-DE" sz="1200" dirty="0"/>
                        <a:t> ihm gefällt. </a:t>
                      </a:r>
                    </a:p>
                    <a:p>
                      <a:r>
                        <a:rPr lang="de-DE" sz="1200"/>
                        <a:t>                                                                                                        </a:t>
                      </a:r>
                      <a:endParaRPr lang="de-DE" sz="1200" dirty="0"/>
                    </a:p>
                    <a:p>
                      <a:r>
                        <a:rPr lang="de-DE" sz="1200" dirty="0"/>
                        <a:t>Er lässt sich sein Bäuchlein füllen, um den Zecher abzufüllen. </a:t>
                      </a:r>
                    </a:p>
                    <a:p>
                      <a:r>
                        <a:rPr lang="de-DE" sz="1200" dirty="0"/>
                        <a:t>                                                                                                             </a:t>
                      </a:r>
                    </a:p>
                    <a:p>
                      <a:r>
                        <a:rPr lang="de-DE" sz="1200" dirty="0"/>
                        <a:t>Und dann zieht er weiter um die Welt.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4223765"/>
                  </a:ext>
                </a:extLst>
              </a:tr>
              <a:tr h="846077">
                <a:tc>
                  <a:txBody>
                    <a:bodyPr/>
                    <a:lstStyle/>
                    <a:p>
                      <a:r>
                        <a:rPr lang="de-DE" sz="1200" b="1" dirty="0"/>
                        <a:t>Verse 2 </a:t>
                      </a:r>
                    </a:p>
                    <a:p>
                      <a:r>
                        <a:rPr lang="de-DE" sz="1200" dirty="0"/>
                        <a:t>Ein Krug geht um die Welt. Macht Freude dem der ihn bestellt. </a:t>
                      </a:r>
                    </a:p>
                    <a:p>
                      <a:r>
                        <a:rPr lang="de-DE" sz="1200" dirty="0"/>
                        <a:t>Jeder will einmal probieren, lässt sich vom Getränk verführen.  </a:t>
                      </a:r>
                    </a:p>
                    <a:p>
                      <a:r>
                        <a:rPr lang="de-DE" sz="1200" dirty="0"/>
                        <a:t>Und dann zieht er weiter um die Welt.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2368069"/>
                  </a:ext>
                </a:extLst>
              </a:tr>
              <a:tr h="234213"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kern="1200" dirty="0">
                          <a:solidFill>
                            <a:schemeClr val="dk1"/>
                          </a:solidFill>
                        </a:rPr>
                        <a:t>Verse 3</a:t>
                      </a:r>
                    </a:p>
                    <a:p>
                      <a:r>
                        <a:rPr lang="de-DE" sz="1200" dirty="0"/>
                        <a:t>Ein Krug geht um die Welt. Weh dem der seinem Ruf verfällt.  </a:t>
                      </a:r>
                    </a:p>
                    <a:p>
                      <a:r>
                        <a:rPr lang="de-DE" sz="1200" dirty="0"/>
                        <a:t>Du kannst ihm nur schwer entrinnen, knabbert dir an deinen Sinnen.  </a:t>
                      </a:r>
                    </a:p>
                    <a:p>
                      <a:r>
                        <a:rPr lang="de-DE" sz="1200" dirty="0"/>
                        <a:t>Und dann zieht er weiter um die Welt.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0936112"/>
                  </a:ext>
                </a:extLst>
              </a:tr>
              <a:tr h="481445"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kern="1200" dirty="0">
                          <a:solidFill>
                            <a:schemeClr val="dk1"/>
                          </a:solidFill>
                        </a:rPr>
                        <a:t>Verse 4</a:t>
                      </a:r>
                    </a:p>
                    <a:p>
                      <a:r>
                        <a:rPr lang="de-DE" sz="1200" dirty="0"/>
                        <a:t>Ein Krug geht um die Welt. Und wenn der </a:t>
                      </a:r>
                      <a:r>
                        <a:rPr lang="de-DE" sz="1200" dirty="0" err="1"/>
                        <a:t>trunkne</a:t>
                      </a:r>
                      <a:r>
                        <a:rPr lang="de-DE" sz="1200" dirty="0"/>
                        <a:t> Gast umfällt.   </a:t>
                      </a:r>
                    </a:p>
                    <a:p>
                      <a:r>
                        <a:rPr lang="de-DE" sz="1200" dirty="0"/>
                        <a:t>Er ihn noch in den Himmel hisst, dass kein Tröpflein ihm entfließt.   </a:t>
                      </a:r>
                    </a:p>
                    <a:p>
                      <a:r>
                        <a:rPr lang="de-DE" sz="1200" dirty="0"/>
                        <a:t>Und dann zieht er weiter um die Welt.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168396"/>
                  </a:ext>
                </a:extLst>
              </a:tr>
              <a:tr h="292053"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504855"/>
                  </a:ext>
                </a:extLst>
              </a:tr>
              <a:tr h="292053">
                <a:tc>
                  <a:txBody>
                    <a:bodyPr/>
                    <a:lstStyle/>
                    <a:p>
                      <a:endParaRPr lang="de-DE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237493"/>
                  </a:ext>
                </a:extLst>
              </a:tr>
              <a:tr h="663486"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898886"/>
                  </a:ext>
                </a:extLst>
              </a:tr>
              <a:tr h="326763"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9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697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164</Words>
  <Application>Microsoft Office PowerPoint</Application>
  <PresentationFormat>A4-Papier (210 x 297 mm)</PresentationFormat>
  <Paragraphs>21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Kay Baker</dc:creator>
  <cp:lastModifiedBy>Kay Baker</cp:lastModifiedBy>
  <cp:revision>51</cp:revision>
  <cp:lastPrinted>2024-02-29T12:27:46Z</cp:lastPrinted>
  <dcterms:created xsi:type="dcterms:W3CDTF">2024-02-29T10:34:28Z</dcterms:created>
  <dcterms:modified xsi:type="dcterms:W3CDTF">2024-06-17T06:02:27Z</dcterms:modified>
</cp:coreProperties>
</file>